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56" r:id="rId3"/>
    <p:sldId id="261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3E69F-7A9C-443F-A626-F11B38A01296}" v="12" dt="2026-07-01T13:14:48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Ionescu" userId="e4cb6d5d-5156-4bc5-90e2-199dd041a706" providerId="ADAL" clId="{0E52EB72-3872-478F-8FAC-CBBA9C83013E}"/>
    <pc:docChg chg="custSel modSld">
      <pc:chgData name="Alexandra Ionescu" userId="e4cb6d5d-5156-4bc5-90e2-199dd041a706" providerId="ADAL" clId="{0E52EB72-3872-478F-8FAC-CBBA9C83013E}" dt="2026-07-01T13:16:23.402" v="123" actId="1076"/>
      <pc:docMkLst>
        <pc:docMk/>
      </pc:docMkLst>
      <pc:sldChg chg="addSp delSp modSp mod delAnim modAnim">
        <pc:chgData name="Alexandra Ionescu" userId="e4cb6d5d-5156-4bc5-90e2-199dd041a706" providerId="ADAL" clId="{0E52EB72-3872-478F-8FAC-CBBA9C83013E}" dt="2026-07-01T13:16:23.402" v="123" actId="1076"/>
        <pc:sldMkLst>
          <pc:docMk/>
          <pc:sldMk cId="898651276" sldId="261"/>
        </pc:sldMkLst>
        <pc:spChg chg="del mod">
          <ac:chgData name="Alexandra Ionescu" userId="e4cb6d5d-5156-4bc5-90e2-199dd041a706" providerId="ADAL" clId="{0E52EB72-3872-478F-8FAC-CBBA9C83013E}" dt="2026-07-01T11:00:12.374" v="5" actId="478"/>
          <ac:spMkLst>
            <pc:docMk/>
            <pc:sldMk cId="898651276" sldId="261"/>
            <ac:spMk id="3" creationId="{95234E96-CA7F-80CB-578C-E70B36553815}"/>
          </ac:spMkLst>
        </pc:spChg>
        <pc:spChg chg="add mod">
          <ac:chgData name="Alexandra Ionescu" userId="e4cb6d5d-5156-4bc5-90e2-199dd041a706" providerId="ADAL" clId="{0E52EB72-3872-478F-8FAC-CBBA9C83013E}" dt="2026-07-01T11:54:54.232" v="98" actId="1038"/>
          <ac:spMkLst>
            <pc:docMk/>
            <pc:sldMk cId="898651276" sldId="261"/>
            <ac:spMk id="5" creationId="{745EE24A-FA86-67DF-1E79-DCDE332A709A}"/>
          </ac:spMkLst>
        </pc:spChg>
        <pc:spChg chg="add del">
          <ac:chgData name="Alexandra Ionescu" userId="e4cb6d5d-5156-4bc5-90e2-199dd041a706" providerId="ADAL" clId="{0E52EB72-3872-478F-8FAC-CBBA9C83013E}" dt="2026-07-01T13:14:35.031" v="114" actId="478"/>
          <ac:spMkLst>
            <pc:docMk/>
            <pc:sldMk cId="898651276" sldId="261"/>
            <ac:spMk id="6" creationId="{B95F2896-8535-6A94-F0B8-1902750CA80A}"/>
          </ac:spMkLst>
        </pc:spChg>
        <pc:picChg chg="add del mod">
          <ac:chgData name="Alexandra Ionescu" userId="e4cb6d5d-5156-4bc5-90e2-199dd041a706" providerId="ADAL" clId="{0E52EB72-3872-478F-8FAC-CBBA9C83013E}" dt="2026-07-01T13:09:23" v="102" actId="478"/>
          <ac:picMkLst>
            <pc:docMk/>
            <pc:sldMk cId="898651276" sldId="261"/>
            <ac:picMk id="3" creationId="{0EF91BF6-FCAA-FA0C-5557-5A41347B4D0E}"/>
          </ac:picMkLst>
        </pc:picChg>
        <pc:picChg chg="add del mod">
          <ac:chgData name="Alexandra Ionescu" userId="e4cb6d5d-5156-4bc5-90e2-199dd041a706" providerId="ADAL" clId="{0E52EB72-3872-478F-8FAC-CBBA9C83013E}" dt="2026-07-01T13:09:25.954" v="103" actId="478"/>
          <ac:picMkLst>
            <pc:docMk/>
            <pc:sldMk cId="898651276" sldId="261"/>
            <ac:picMk id="4" creationId="{B6602A35-86D5-E43C-2EEA-675A5AA86616}"/>
          </ac:picMkLst>
        </pc:picChg>
        <pc:picChg chg="add mod">
          <ac:chgData name="Alexandra Ionescu" userId="e4cb6d5d-5156-4bc5-90e2-199dd041a706" providerId="ADAL" clId="{0E52EB72-3872-478F-8FAC-CBBA9C83013E}" dt="2026-07-01T13:16:23.402" v="123" actId="1076"/>
          <ac:picMkLst>
            <pc:docMk/>
            <pc:sldMk cId="898651276" sldId="261"/>
            <ac:picMk id="7" creationId="{3E33F9AA-F69D-E40F-7732-92EE750274D0}"/>
          </ac:picMkLst>
        </pc:picChg>
      </pc:sldChg>
      <pc:sldChg chg="addSp delSp modSp mod delAnim modAnim">
        <pc:chgData name="Alexandra Ionescu" userId="e4cb6d5d-5156-4bc5-90e2-199dd041a706" providerId="ADAL" clId="{0E52EB72-3872-478F-8FAC-CBBA9C83013E}" dt="2026-07-01T13:10:07.565" v="112" actId="1076"/>
        <pc:sldMkLst>
          <pc:docMk/>
          <pc:sldMk cId="1011766932" sldId="262"/>
        </pc:sldMkLst>
        <pc:spChg chg="add del mod">
          <ac:chgData name="Alexandra Ionescu" userId="e4cb6d5d-5156-4bc5-90e2-199dd041a706" providerId="ADAL" clId="{0E52EB72-3872-478F-8FAC-CBBA9C83013E}" dt="2026-07-01T13:09:35.047" v="107" actId="478"/>
          <ac:spMkLst>
            <pc:docMk/>
            <pc:sldMk cId="1011766932" sldId="262"/>
            <ac:spMk id="3" creationId="{9DB37948-B93C-2A1F-C69F-B66ECE7D0D2E}"/>
          </ac:spMkLst>
        </pc:spChg>
        <pc:spChg chg="del">
          <ac:chgData name="Alexandra Ionescu" userId="e4cb6d5d-5156-4bc5-90e2-199dd041a706" providerId="ADAL" clId="{0E52EB72-3872-478F-8FAC-CBBA9C83013E}" dt="2026-07-01T11:00:52.110" v="9" actId="478"/>
          <ac:spMkLst>
            <pc:docMk/>
            <pc:sldMk cId="1011766932" sldId="262"/>
            <ac:spMk id="3" creationId="{C6329E14-F485-98E0-C18B-6B8C78C0F5BB}"/>
          </ac:spMkLst>
        </pc:spChg>
        <pc:spChg chg="add mod">
          <ac:chgData name="Alexandra Ionescu" userId="e4cb6d5d-5156-4bc5-90e2-199dd041a706" providerId="ADAL" clId="{0E52EB72-3872-478F-8FAC-CBBA9C83013E}" dt="2026-07-01T12:45:06.123" v="100" actId="1035"/>
          <ac:spMkLst>
            <pc:docMk/>
            <pc:sldMk cId="1011766932" sldId="262"/>
            <ac:spMk id="5" creationId="{DED175D8-F936-263B-2F8C-E1903F4AD37C}"/>
          </ac:spMkLst>
        </pc:spChg>
        <pc:picChg chg="add del mod">
          <ac:chgData name="Alexandra Ionescu" userId="e4cb6d5d-5156-4bc5-90e2-199dd041a706" providerId="ADAL" clId="{0E52EB72-3872-478F-8FAC-CBBA9C83013E}" dt="2026-07-01T13:09:28.882" v="104" actId="478"/>
          <ac:picMkLst>
            <pc:docMk/>
            <pc:sldMk cId="1011766932" sldId="262"/>
            <ac:picMk id="4" creationId="{7A78A95F-D76C-6B19-1EF4-D5A57C1065F7}"/>
          </ac:picMkLst>
        </pc:picChg>
        <pc:picChg chg="add mod">
          <ac:chgData name="Alexandra Ionescu" userId="e4cb6d5d-5156-4bc5-90e2-199dd041a706" providerId="ADAL" clId="{0E52EB72-3872-478F-8FAC-CBBA9C83013E}" dt="2026-07-01T13:10:07.565" v="112" actId="1076"/>
          <ac:picMkLst>
            <pc:docMk/>
            <pc:sldMk cId="1011766932" sldId="262"/>
            <ac:picMk id="6" creationId="{7B91B46D-6505-1893-2535-83EDB456C9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D3377-D43D-41E6-A284-D9CC4E54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CD395AC-6610-4A15-B9D6-B06C520B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788A505-A72F-4D3C-A1E1-B23AFE6A36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3DBFC9D2-F8D6-1146-8D18-2D72F0A2F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10" y="1805553"/>
            <a:ext cx="2014780" cy="2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4B7FC7BE-9012-4E07-B6A2-7D9F45FD1EC2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42565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5" y="1732656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4900AD8-68D4-437A-B22E-89A5EC8764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7462" y="4136118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2179095"/>
            <a:ext cx="7021836" cy="177378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8CA22E-3CB9-45AD-8D5D-B3EC2CBBD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57" y="4576066"/>
            <a:ext cx="6995604" cy="17802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7E1519-6D54-4C08-B1C8-E7955AF9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725" y="1792657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98A1B6-7CF5-4F1E-859A-A6D2F824C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357" y="4196116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F73197-BF39-4DA4-8A0A-6A10D2EF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761BC2-E25F-419B-958F-56FA6A1E8925}"/>
              </a:ext>
            </a:extLst>
          </p:cNvPr>
          <p:cNvCxnSpPr>
            <a:cxnSpLocks/>
          </p:cNvCxnSpPr>
          <p:nvPr/>
        </p:nvCxnSpPr>
        <p:spPr>
          <a:xfrm>
            <a:off x="4403725" y="4134916"/>
            <a:ext cx="368373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C43C3F1-8E6F-46DA-8D4D-1577687B64B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5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E5B1A2D3-4A77-48E0-8C50-04E518FEB450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76892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102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F400CAE-D50B-4529-B6EF-8E67FC19C2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269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F0D09F-BB57-4B7D-9FAB-8A2398A1C4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60745" y="1732656"/>
            <a:ext cx="2485483" cy="1574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E6D5509-5EE6-4414-A8EB-A180C84269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5937" y="1732656"/>
            <a:ext cx="2549075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4AE7BB-5DF6-4257-B5EB-6FDB115EF3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527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D66DDE5-51AD-4FEB-99DD-62220B0BA0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5290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B63C14B-86A0-4DE7-9FA3-41CC546D39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64715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2718831-ED43-4DFB-AAFE-DEC2F1F9C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DD2C44-2344-42E6-B14E-3EEBCF970A1B}"/>
              </a:ext>
            </a:extLst>
          </p:cNvPr>
          <p:cNvCxnSpPr>
            <a:cxnSpLocks/>
          </p:cNvCxnSpPr>
          <p:nvPr/>
        </p:nvCxnSpPr>
        <p:spPr>
          <a:xfrm>
            <a:off x="32788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E9068E-782A-459B-AFE4-F28DE4E53D79}"/>
              </a:ext>
            </a:extLst>
          </p:cNvPr>
          <p:cNvCxnSpPr>
            <a:cxnSpLocks/>
          </p:cNvCxnSpPr>
          <p:nvPr/>
        </p:nvCxnSpPr>
        <p:spPr>
          <a:xfrm>
            <a:off x="6096000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C5E37E-B930-426A-BE8F-646F762329BC}"/>
              </a:ext>
            </a:extLst>
          </p:cNvPr>
          <p:cNvCxnSpPr>
            <a:cxnSpLocks/>
          </p:cNvCxnSpPr>
          <p:nvPr/>
        </p:nvCxnSpPr>
        <p:spPr>
          <a:xfrm>
            <a:off x="89176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E1B6C876-2A9A-4FB2-B6E5-44F162754C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67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3F89775-C435-4815-B7AA-02B7C79DE7EC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66C2D1D-CC10-4D46-B909-E973F3B80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073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4217" y="1635880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216" y="3214637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4216" y="4793395"/>
            <a:ext cx="8991681" cy="1444672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7" y="1635126"/>
            <a:ext cx="1789605" cy="1444672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486" y="3214636"/>
            <a:ext cx="1789605" cy="1444672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8485" y="4794539"/>
            <a:ext cx="1789605" cy="14446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/>
          <p:nvPr/>
        </p:nvCxnSpPr>
        <p:spPr>
          <a:xfrm>
            <a:off x="598485" y="3151573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/>
          <p:nvPr/>
        </p:nvCxnSpPr>
        <p:spPr>
          <a:xfrm>
            <a:off x="598485" y="4722934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60D363D-E8EF-4C91-A430-7AD298F592C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6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4748287B-90B3-4F6B-A2DC-94852B69BD8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670003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485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4400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0315" y="2410234"/>
            <a:ext cx="3343199" cy="382783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6" y="1635126"/>
            <a:ext cx="3343199" cy="657969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4400" y="1635126"/>
            <a:ext cx="3343200" cy="657969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0315" y="1605833"/>
            <a:ext cx="3343199" cy="6872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>
            <a:cxnSpLocks/>
          </p:cNvCxnSpPr>
          <p:nvPr/>
        </p:nvCxnSpPr>
        <p:spPr>
          <a:xfrm>
            <a:off x="420281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>
            <a:cxnSpLocks/>
          </p:cNvCxnSpPr>
          <p:nvPr/>
        </p:nvCxnSpPr>
        <p:spPr>
          <a:xfrm>
            <a:off x="801133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6CD16A4-3DDA-4280-86C4-562DEC238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B6AD4A-55DA-4125-BA81-6D87F9DBEF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8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CF4381-B473-4F51-ABF1-A483E6DAE53D}"/>
              </a:ext>
            </a:extLst>
          </p:cNvPr>
          <p:cNvSpPr/>
          <p:nvPr/>
        </p:nvSpPr>
        <p:spPr>
          <a:xfrm flipV="1">
            <a:off x="143607" y="136524"/>
            <a:ext cx="5951851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C2B51-0DDF-4341-9DAE-8A4602584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D22B0F6-1C57-4E51-BCAD-CCD9B4D27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6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FC399147-53B4-4431-9FF6-24D4543AC148}"/>
              </a:ext>
            </a:extLst>
          </p:cNvPr>
          <p:cNvSpPr/>
          <p:nvPr/>
        </p:nvSpPr>
        <p:spPr>
          <a:xfrm flipV="1">
            <a:off x="6096000" y="1239714"/>
            <a:ext cx="5879055" cy="545403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1749D40-E50C-47E7-BC20-396D1CDEE05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E7805-3530-4204-9F68-8484EE0715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6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824CA86-DC86-4965-AFFD-82B04F9DB78B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726A4E-CAB2-47FC-AA12-B438BE834B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25145DA-5A9B-47D1-AF37-B8BBF1F1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6632C7-6E2C-47B7-BA27-58047F9E143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3019D3C5-8C2C-296B-76A6-AD126E99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44" y="2193009"/>
            <a:ext cx="1890794" cy="1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3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133309-DE61-474C-8148-A1A49DAAD72B}"/>
              </a:ext>
            </a:extLst>
          </p:cNvPr>
          <p:cNvSpPr/>
          <p:nvPr/>
        </p:nvSpPr>
        <p:spPr>
          <a:xfrm flipV="1">
            <a:off x="143607" y="136523"/>
            <a:ext cx="8192525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D497A7-76DC-4DF8-A5E9-38D9512328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132" y="136523"/>
            <a:ext cx="3712260" cy="6584950"/>
          </a:xfrm>
          <a:custGeom>
            <a:avLst/>
            <a:gdLst>
              <a:gd name="connsiteX0" fmla="*/ 0 w 3712260"/>
              <a:gd name="connsiteY0" fmla="*/ 0 h 6557227"/>
              <a:gd name="connsiteX1" fmla="*/ 3712260 w 3712260"/>
              <a:gd name="connsiteY1" fmla="*/ 0 h 6557227"/>
              <a:gd name="connsiteX2" fmla="*/ 3712260 w 3712260"/>
              <a:gd name="connsiteY2" fmla="*/ 5464334 h 6557227"/>
              <a:gd name="connsiteX3" fmla="*/ 2619367 w 3712260"/>
              <a:gd name="connsiteY3" fmla="*/ 6557227 h 6557227"/>
              <a:gd name="connsiteX4" fmla="*/ 0 w 3712260"/>
              <a:gd name="connsiteY4" fmla="*/ 6557227 h 65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260" h="6557227">
                <a:moveTo>
                  <a:pt x="0" y="0"/>
                </a:moveTo>
                <a:lnTo>
                  <a:pt x="3712260" y="0"/>
                </a:lnTo>
                <a:lnTo>
                  <a:pt x="3712260" y="5464334"/>
                </a:lnTo>
                <a:cubicBezTo>
                  <a:pt x="3712260" y="6067922"/>
                  <a:pt x="3222955" y="6557227"/>
                  <a:pt x="2619367" y="6557227"/>
                </a:cubicBezTo>
                <a:lnTo>
                  <a:pt x="0" y="65572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C0F77F-C6AB-4D3C-ABBC-B224FD721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7326024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A5FB1CC-1E05-4B14-AFCF-2C111B85E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732892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F0A9185-DE0E-4F8C-B8C4-AA58BFD47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732602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2pPr>
            <a:lvl3pPr>
              <a:buClr>
                <a:schemeClr val="accent1"/>
              </a:buClr>
              <a:defRPr sz="1800">
                <a:latin typeface="Arial Nova Light" panose="020B0304020202020204" pitchFamily="34" charset="0"/>
              </a:defRPr>
            </a:lvl3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1"/>
            <a:endParaRPr lang="en-GB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B9A838F-2587-402E-9392-8FE3D08D3DB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6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862B6A6-ADC8-4F7B-8DAE-7BCEE33AD07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6268E12-FC23-46E6-AAC1-2C74B55F9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898603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35DFFEE-E04C-4239-A86D-D1F0BCCAE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359" y="1893696"/>
            <a:ext cx="2579826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920C913-88E7-44E8-8F24-CDC6111B5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2929" y="189369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CE6BC76-69E0-4995-B9D9-B7FB1511A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1529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E6F72E1-EC07-4161-80F7-1A0B8AB45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3100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BFC9361-94BD-4E08-97BA-A7C511363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2" y="2550332"/>
            <a:ext cx="2457599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Use these boxes to hold quotes, stats, and other key info.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50AF89-8F83-46BD-9323-FBC1444C0B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4042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You can copy and paste them if you want to use them elsewhere in your presentation. 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0E4E314-D9BD-4C0D-92A6-D508328147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9684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Avoid using speech bubbles – use these boxes instead. 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F891C5E-33DB-451D-80BF-38923C03FB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4213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GB" dirty="0"/>
              <a:t>Please make sure that the text colour stands out on whatever blue box you choose to use.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870D0-80FF-4B35-8B07-F7AE4B92D863}"/>
              </a:ext>
            </a:extLst>
          </p:cNvPr>
          <p:cNvCxnSpPr>
            <a:cxnSpLocks/>
          </p:cNvCxnSpPr>
          <p:nvPr/>
        </p:nvCxnSpPr>
        <p:spPr>
          <a:xfrm>
            <a:off x="3336866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EA1ED1-9EB6-4CC4-8526-23AC012919B8}"/>
              </a:ext>
            </a:extLst>
          </p:cNvPr>
          <p:cNvCxnSpPr>
            <a:cxnSpLocks/>
          </p:cNvCxnSpPr>
          <p:nvPr/>
        </p:nvCxnSpPr>
        <p:spPr>
          <a:xfrm>
            <a:off x="6096000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838DD0-98C6-4855-8A1B-E15BC29B8829}"/>
              </a:ext>
            </a:extLst>
          </p:cNvPr>
          <p:cNvCxnSpPr>
            <a:cxnSpLocks/>
          </p:cNvCxnSpPr>
          <p:nvPr/>
        </p:nvCxnSpPr>
        <p:spPr>
          <a:xfrm>
            <a:off x="8884024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A5C85C4-99AF-48E5-8384-F0BCC0F10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5FD4624-D7D8-48C8-B7E6-3D13386A126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0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863434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447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80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84AC949-6FC8-46BF-A90E-2B465966B2B7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572000" y="4189606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4104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40FE8-DDE6-4D41-A6FF-38BA8B7FBC0A}"/>
              </a:ext>
            </a:extLst>
          </p:cNvPr>
          <p:cNvSpPr/>
          <p:nvPr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AE50F4-D278-4D12-9DBD-5CB53E3F1C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99CE06-950A-43C6-815B-FF298694D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355603"/>
            <a:ext cx="5114578" cy="64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presenter name, job number, etc (Abadi Extra Light font 20pt)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11AC323-9B1D-4391-8250-723B18E4A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824" y="2828544"/>
            <a:ext cx="5342061" cy="124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header (Abadi Extra Light 40pt)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ABAD8E2-CEBC-4513-B74F-2F2165802ED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D1501E0-7E56-48DF-AA8F-CCA6479B11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  <p:pic>
        <p:nvPicPr>
          <p:cNvPr id="4" name="Picture 3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BFDE26EB-D0E4-5313-40A2-3969920D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9" y="526942"/>
            <a:ext cx="1037095" cy="10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0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17141" y="427588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524882" y="3465933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6800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759424" y="1269715"/>
            <a:ext cx="4625543" cy="431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5611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/>
        </p:nvSpPr>
        <p:spPr>
          <a:xfrm flipV="1">
            <a:off x="143607" y="136523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6015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8F6FB0B-1F27-4F59-BA16-253A3984A0ED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09297" y="1711071"/>
            <a:ext cx="5219611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2DA314EA-03A1-4392-897C-471646462AFE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6268460" y="1711070"/>
            <a:ext cx="5235990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538A5-5BFA-4807-989E-E3403A8AD8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1675" y="4489424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136FC7-F333-46A0-B69F-6C78644E76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1100" y="4488873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E57D00-4CF6-41CD-9551-BE11BAB9DD37}"/>
              </a:ext>
            </a:extLst>
          </p:cNvPr>
          <p:cNvCxnSpPr>
            <a:cxnSpLocks/>
          </p:cNvCxnSpPr>
          <p:nvPr/>
        </p:nvCxnSpPr>
        <p:spPr>
          <a:xfrm>
            <a:off x="6096000" y="1754337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7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and 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BD560BD-90F2-460F-84B6-0929810FBB40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8D69C-AB30-452E-867F-09C8096A4B2F}"/>
              </a:ext>
            </a:extLst>
          </p:cNvPr>
          <p:cNvSpPr/>
          <p:nvPr/>
        </p:nvSpPr>
        <p:spPr>
          <a:xfrm>
            <a:off x="143606" y="136525"/>
            <a:ext cx="11904785" cy="25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3" y="1881555"/>
            <a:ext cx="10991051" cy="637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091736" y="2861361"/>
            <a:ext cx="10008524" cy="3513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948F44-9A76-415B-9774-711867751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0A734CA-A865-495F-981B-46F3BA6F60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8A2AC01-EE52-4E69-A8A1-26D0BEF54F69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8600701-9472-4988-BDC8-926F6A076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20696DC-F688-4963-8158-ABAD4C17E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256" y="2932456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E87D9-A3BB-44A7-9163-52E7E68B1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944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E86B112-6393-4CA5-8FB6-F641D0BB8F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9993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E408E97-3041-4E29-BB92-15D802704E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0248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266E8EE-8951-4C6A-85FF-C80F55598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8816" y="4355723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0AEAC5E-DE4C-493D-AF95-3AFFEC44E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97384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4D5EE02-A945-4424-BDCD-31A65B632C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79AFAF5-E491-4B1E-A2E6-88B0CDDA16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DFE6DE59-A394-445F-9CDB-80D8A1A6C24F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928" y="5056709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B25CBFB6-4A02-4C41-98C6-468928891F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60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B103E14-32FF-4E2C-A53F-430633DBA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28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10FBC-C0A7-49D7-AD12-56DEAED255D7}"/>
              </a:ext>
            </a:extLst>
          </p:cNvPr>
          <p:cNvSpPr txBox="1">
            <a:spLocks/>
          </p:cNvSpPr>
          <p:nvPr/>
        </p:nvSpPr>
        <p:spPr>
          <a:xfrm>
            <a:off x="871457" y="1989137"/>
            <a:ext cx="2879725" cy="2879725"/>
          </a:xfrm>
          <a:prstGeom prst="ellipse">
            <a:avLst/>
          </a:prstGeom>
          <a:solidFill>
            <a:srgbClr val="009FD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l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A6B9C1-3EA1-4298-9DC7-C6E4B5D766CF}"/>
              </a:ext>
            </a:extLst>
          </p:cNvPr>
          <p:cNvSpPr txBox="1">
            <a:spLocks/>
          </p:cNvSpPr>
          <p:nvPr/>
        </p:nvSpPr>
        <p:spPr>
          <a:xfrm>
            <a:off x="4656138" y="1989137"/>
            <a:ext cx="2879725" cy="2879725"/>
          </a:xfrm>
          <a:prstGeom prst="ellipse">
            <a:avLst/>
          </a:prstGeom>
          <a:solidFill>
            <a:srgbClr val="64C5F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4435CB-D068-4336-8272-D15EC7A57871}"/>
              </a:ext>
            </a:extLst>
          </p:cNvPr>
          <p:cNvSpPr txBox="1">
            <a:spLocks/>
          </p:cNvSpPr>
          <p:nvPr/>
        </p:nvSpPr>
        <p:spPr>
          <a:xfrm>
            <a:off x="8440818" y="1989137"/>
            <a:ext cx="2879725" cy="2879725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F723C90-0201-4A5A-B24A-DEAE183C3D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513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C30EDC5-60C9-4942-AC5F-4BD99066D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508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8AD77A6-57AE-462A-8678-62FDD52CD6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6341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You can use these circles to hold facts and figures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FF1C63-F91B-48B2-80DB-A527C1B299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4179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Or to pull out key quotes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379C126-F4F7-4520-8562-667A9FEF960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3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A2750F08-084A-401A-B76B-D41FE917845E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073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71BC5-7F5A-43B1-A47B-8B1765D652CB}"/>
              </a:ext>
            </a:extLst>
          </p:cNvPr>
          <p:cNvSpPr/>
          <p:nvPr/>
        </p:nvSpPr>
        <p:spPr>
          <a:xfrm>
            <a:off x="685274" y="2427180"/>
            <a:ext cx="2441989" cy="2441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BBDCE-9B46-471C-B49E-0672DD6B238C}"/>
              </a:ext>
            </a:extLst>
          </p:cNvPr>
          <p:cNvSpPr/>
          <p:nvPr/>
        </p:nvSpPr>
        <p:spPr>
          <a:xfrm>
            <a:off x="2787071" y="2437377"/>
            <a:ext cx="2441989" cy="24419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4BF3B-1870-4C1E-97BD-F184157164A1}"/>
              </a:ext>
            </a:extLst>
          </p:cNvPr>
          <p:cNvSpPr/>
          <p:nvPr/>
        </p:nvSpPr>
        <p:spPr>
          <a:xfrm>
            <a:off x="4888868" y="2427179"/>
            <a:ext cx="2441989" cy="2441989"/>
          </a:xfrm>
          <a:prstGeom prst="ellipse">
            <a:avLst/>
          </a:prstGeom>
          <a:solidFill>
            <a:srgbClr val="FFA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C6C1EF-0D92-4C92-8E83-EE945EC1DF4E}"/>
              </a:ext>
            </a:extLst>
          </p:cNvPr>
          <p:cNvSpPr/>
          <p:nvPr/>
        </p:nvSpPr>
        <p:spPr>
          <a:xfrm>
            <a:off x="6990665" y="2437377"/>
            <a:ext cx="2441989" cy="2441989"/>
          </a:xfrm>
          <a:prstGeom prst="ellipse">
            <a:avLst/>
          </a:prstGeom>
          <a:solidFill>
            <a:srgbClr val="64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E14DB3-F362-45CB-8A44-E1BC2D687277}"/>
              </a:ext>
            </a:extLst>
          </p:cNvPr>
          <p:cNvSpPr/>
          <p:nvPr/>
        </p:nvSpPr>
        <p:spPr>
          <a:xfrm>
            <a:off x="9092462" y="2427178"/>
            <a:ext cx="2441989" cy="2441989"/>
          </a:xfrm>
          <a:prstGeom prst="ellipse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14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B9A8F87-F850-4856-8096-FBDC3167C7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8280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B374EA8-98BE-4AB8-9207-4F2F4CF9FE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735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F5D0116-A907-4793-A4F7-3DDCD94641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0256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290A245-CBAC-4BEC-B015-48F782479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17353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D39A67B-B555-47F9-8D85-7894A95B1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78AC8A9-6BCD-4520-B797-8FB39602F46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3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BA1DD568-0CED-49A3-90CE-C8DAE92C14AD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F0C5352-04E3-4407-8AAB-4AB9972786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42565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C16613C-AF96-4031-B7D8-D193549D549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201848" y="1772616"/>
            <a:ext cx="7788303" cy="45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a table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2235E50-F301-467D-9B5C-E849F4DEC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CEFEB48-80A4-41A2-9DF0-D83E546DAFE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89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CA6ED-785D-41A7-826D-8C4F1F3F6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B4A082E-8E26-4D29-BF0C-19DDA4D6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" y="0"/>
            <a:ext cx="12187263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79DE1D-48BD-48FE-9BE2-FE17D80DC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202" y="4438155"/>
            <a:ext cx="7723714" cy="744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Add closer, </a:t>
            </a:r>
            <a:r>
              <a:rPr lang="en-GB" dirty="0" err="1"/>
              <a:t>eg</a:t>
            </a:r>
            <a:r>
              <a:rPr lang="en-GB" dirty="0"/>
              <a:t> ‘Thank you’</a:t>
            </a:r>
          </a:p>
        </p:txBody>
      </p:sp>
      <p:pic>
        <p:nvPicPr>
          <p:cNvPr id="3" name="Picture 2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1F0988FC-96C4-5364-5C0A-0A2DF19D4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62" y="1666066"/>
            <a:ext cx="1890794" cy="1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D3377-D43D-41E6-A284-D9CC4E54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CD395AC-6610-4A15-B9D6-B06C520B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788A505-A72F-4D3C-A1E1-B23AFE6A36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8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FA02189-FA14-4B99-A66C-DB828FD7DF1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6BD28F3-949B-4FAD-81F8-B7A8FE383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9AFEFD-014D-47B1-BA11-D76A29FB1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969" y="3326343"/>
            <a:ext cx="8658058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Header in Abadi Extra Light font (40pt)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2F0EB25-9D1F-49CD-A437-72635C63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9030" y="4583684"/>
            <a:ext cx="6253936" cy="361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 err="1"/>
              <a:t>Subheaders</a:t>
            </a:r>
            <a:r>
              <a:rPr lang="en-GB" dirty="0"/>
              <a:t> in Abadi Extra Light font (20pt) </a:t>
            </a:r>
          </a:p>
        </p:txBody>
      </p:sp>
    </p:spTree>
    <p:extLst>
      <p:ext uri="{BB962C8B-B14F-4D97-AF65-F5344CB8AC3E}">
        <p14:creationId xmlns:p14="http://schemas.microsoft.com/office/powerpoint/2010/main" val="29288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40FE8-DDE6-4D41-A6FF-38BA8B7FBC0A}"/>
              </a:ext>
            </a:extLst>
          </p:cNvPr>
          <p:cNvSpPr/>
          <p:nvPr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AE50F4-D278-4D12-9DBD-5CB53E3F1C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99CE06-950A-43C6-815B-FF298694D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355603"/>
            <a:ext cx="5114578" cy="64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presenter name, job number, etc (Abadi Extra Light font 20pt)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11AC323-9B1D-4391-8250-723B18E4A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824" y="2828544"/>
            <a:ext cx="5377230" cy="124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header (Abadi Extra Light 40pt)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ABAD8E2-CEBC-4513-B74F-2F2165802ED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D1501E0-7E56-48DF-AA8F-CCA6479B11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867204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FA02189-FA14-4B99-A66C-DB828FD7DF1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6BD28F3-949B-4FAD-81F8-B7A8FE383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78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3A3C20-B99C-4266-B999-1456E176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6CB31-7A21-4488-AD7D-5EE1AD5532AD}"/>
              </a:ext>
            </a:extLst>
          </p:cNvPr>
          <p:cNvSpPr/>
          <p:nvPr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B6790D-45AD-4465-A601-0D46092B1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91C562BD-9F2F-4CD3-B23B-A33FD7A9C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 (20pt)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952847DE-377C-4321-8E5D-8E79F6841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 heading (36pt)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325B831-5EB1-4CD3-8A6D-E0324B7BF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5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3FEB40B-3D17-46D8-87A2-D9E8A7F95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10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15C7C-2EE2-45FF-877E-E103CB4E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73359F-BB1C-47ED-94A2-ACE5FFB1F09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04EAED2-078D-494D-954B-138E246A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0"/>
            <a:ext cx="12215769" cy="6874041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45A7B31-4F8A-4114-A042-B531DE492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4772" y="2562326"/>
            <a:ext cx="10517597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Divider slide (96pt)</a:t>
            </a:r>
          </a:p>
        </p:txBody>
      </p:sp>
    </p:spTree>
    <p:extLst>
      <p:ext uri="{BB962C8B-B14F-4D97-AF65-F5344CB8AC3E}">
        <p14:creationId xmlns:p14="http://schemas.microsoft.com/office/powerpoint/2010/main" val="4183994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F4AC9A-2832-4EE6-8B6C-2EAA7D25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016A79C-FAE1-4086-993A-5D946112B3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7F13B1F-CD6F-4746-9505-AB0B9A67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" y="0"/>
            <a:ext cx="12187263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DD5B0D-41FE-4B96-B621-C4A53D191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86" y="2801960"/>
            <a:ext cx="10493828" cy="1254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66916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933773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2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4B7FC7BE-9012-4E07-B6A2-7D9F45FD1EC2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204011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5" y="1732656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4900AD8-68D4-437A-B22E-89A5EC8764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7462" y="4136118"/>
            <a:ext cx="3505323" cy="2220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2179095"/>
            <a:ext cx="7021836" cy="177378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8CA22E-3CB9-45AD-8D5D-B3EC2CBBD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57" y="4576066"/>
            <a:ext cx="6995604" cy="17802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7E1519-6D54-4C08-B1C8-E7955AF9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3725" y="1792657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98A1B6-7CF5-4F1E-859A-A6D2F824C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357" y="4196116"/>
            <a:ext cx="3189616" cy="2863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F73197-BF39-4DA4-8A0A-6A10D2EF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761BC2-E25F-419B-958F-56FA6A1E8925}"/>
              </a:ext>
            </a:extLst>
          </p:cNvPr>
          <p:cNvCxnSpPr>
            <a:cxnSpLocks/>
          </p:cNvCxnSpPr>
          <p:nvPr/>
        </p:nvCxnSpPr>
        <p:spPr>
          <a:xfrm>
            <a:off x="4403725" y="4134916"/>
            <a:ext cx="368373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C43C3F1-8E6F-46DA-8D4D-1577687B64B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95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E5B1A2D3-4A77-48E0-8C50-04E518FEB450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76892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2FF841-45CC-437D-ABA9-84F5D9F2F6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921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102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F400CAE-D50B-4529-B6EF-8E67FC19C2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2696" y="1732656"/>
            <a:ext cx="2516846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F0D09F-BB57-4B7D-9FAB-8A2398A1C4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60745" y="1732656"/>
            <a:ext cx="2485483" cy="1574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E6D5509-5EE6-4414-A8EB-A180C84269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5937" y="1732656"/>
            <a:ext cx="2549075" cy="159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4AE7BB-5DF6-4257-B5EB-6FDB115EF3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5527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D66DDE5-51AD-4FEB-99DD-62220B0BA0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5290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B63C14B-86A0-4DE7-9FA3-41CC546D39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64715" y="3459902"/>
            <a:ext cx="2351183" cy="2665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2718831-ED43-4DFB-AAFE-DEC2F1F9C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DD2C44-2344-42E6-B14E-3EEBCF970A1B}"/>
              </a:ext>
            </a:extLst>
          </p:cNvPr>
          <p:cNvCxnSpPr>
            <a:cxnSpLocks/>
          </p:cNvCxnSpPr>
          <p:nvPr/>
        </p:nvCxnSpPr>
        <p:spPr>
          <a:xfrm>
            <a:off x="32788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E9068E-782A-459B-AFE4-F28DE4E53D79}"/>
              </a:ext>
            </a:extLst>
          </p:cNvPr>
          <p:cNvCxnSpPr>
            <a:cxnSpLocks/>
          </p:cNvCxnSpPr>
          <p:nvPr/>
        </p:nvCxnSpPr>
        <p:spPr>
          <a:xfrm>
            <a:off x="6096000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C5E37E-B930-426A-BE8F-646F762329BC}"/>
              </a:ext>
            </a:extLst>
          </p:cNvPr>
          <p:cNvCxnSpPr>
            <a:cxnSpLocks/>
          </p:cNvCxnSpPr>
          <p:nvPr/>
        </p:nvCxnSpPr>
        <p:spPr>
          <a:xfrm>
            <a:off x="8917694" y="1742181"/>
            <a:ext cx="0" cy="43929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E1B6C876-2A9A-4FB2-B6E5-44F162754C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83F89775-C435-4815-B7AA-02B7C79DE7EC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66C2D1D-CC10-4D46-B909-E973F3B80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6150458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4217" y="1635880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216" y="3214637"/>
            <a:ext cx="8991681" cy="144467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4216" y="4793395"/>
            <a:ext cx="8991681" cy="1444672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7" y="1635126"/>
            <a:ext cx="1789605" cy="1444672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486" y="3214636"/>
            <a:ext cx="1789605" cy="1444672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8485" y="4794539"/>
            <a:ext cx="1789605" cy="144467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/>
          <p:nvPr/>
        </p:nvCxnSpPr>
        <p:spPr>
          <a:xfrm>
            <a:off x="598485" y="3151573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/>
          <p:nvPr/>
        </p:nvCxnSpPr>
        <p:spPr>
          <a:xfrm>
            <a:off x="598485" y="4722934"/>
            <a:ext cx="10917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60D363D-E8EF-4C91-A430-7AD298F592C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4748287B-90B3-4F6B-A2DC-94852B69BD8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76892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EAA24-DC2E-49A1-9BB9-A8252CD54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485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1BB6E24-9AD0-42DD-81A6-38D4B7D33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4400" y="2410234"/>
            <a:ext cx="3343199" cy="38278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A98F29F-A129-4738-835C-2C6923BC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0315" y="2410234"/>
            <a:ext cx="3343199" cy="382783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1643AB-98F3-4CD7-A04B-32784A81E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486" y="1635126"/>
            <a:ext cx="3343199" cy="657969"/>
          </a:xfrm>
          <a:prstGeom prst="rect">
            <a:avLst/>
          </a:prstGeom>
          <a:solidFill>
            <a:srgbClr val="6ABA1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B37E0F4-F5CB-400E-8139-42BF7AF14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4400" y="1635126"/>
            <a:ext cx="3343200" cy="657969"/>
          </a:xfrm>
          <a:prstGeom prst="rect">
            <a:avLst/>
          </a:prstGeom>
          <a:solidFill>
            <a:srgbClr val="64C5F8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CEDC9A5-6B46-4291-B6E2-E702063C77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0315" y="1605833"/>
            <a:ext cx="3343199" cy="6872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945CB-F76E-4793-A1D4-BFE01BDEA8BE}"/>
              </a:ext>
            </a:extLst>
          </p:cNvPr>
          <p:cNvCxnSpPr>
            <a:cxnSpLocks/>
          </p:cNvCxnSpPr>
          <p:nvPr/>
        </p:nvCxnSpPr>
        <p:spPr>
          <a:xfrm>
            <a:off x="420281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E17BE8-DACA-4AF2-A225-ABFB2F170424}"/>
              </a:ext>
            </a:extLst>
          </p:cNvPr>
          <p:cNvCxnSpPr>
            <a:cxnSpLocks/>
          </p:cNvCxnSpPr>
          <p:nvPr/>
        </p:nvCxnSpPr>
        <p:spPr>
          <a:xfrm>
            <a:off x="8011339" y="1635126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6CD16A4-3DDA-4280-86C4-562DEC238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B6AD4A-55DA-4125-BA81-6D87F9DBEF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1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CF4381-B473-4F51-ABF1-A483E6DAE53D}"/>
              </a:ext>
            </a:extLst>
          </p:cNvPr>
          <p:cNvSpPr/>
          <p:nvPr/>
        </p:nvSpPr>
        <p:spPr>
          <a:xfrm flipV="1">
            <a:off x="143607" y="136524"/>
            <a:ext cx="5951851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C2B51-0DDF-4341-9DAE-8A4602584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D22B0F6-1C57-4E51-BCAD-CCD9B4D27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6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FC399147-53B4-4431-9FF6-24D4543AC148}"/>
              </a:ext>
            </a:extLst>
          </p:cNvPr>
          <p:cNvSpPr/>
          <p:nvPr/>
        </p:nvSpPr>
        <p:spPr>
          <a:xfrm flipV="1">
            <a:off x="6096000" y="1239714"/>
            <a:ext cx="5879055" cy="545403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E7805-3530-4204-9F68-8484EE0715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45477A2B-72F8-B640-2A20-EF9D5A8A6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05" y="1983783"/>
            <a:ext cx="2038027" cy="20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29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CF4381-B473-4F51-ABF1-A483E6DAE53D}"/>
              </a:ext>
            </a:extLst>
          </p:cNvPr>
          <p:cNvSpPr/>
          <p:nvPr/>
        </p:nvSpPr>
        <p:spPr>
          <a:xfrm flipV="1">
            <a:off x="143607" y="136524"/>
            <a:ext cx="5951851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C2B51-0DDF-4341-9DAE-8A4602584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D22B0F6-1C57-4E51-BCAD-CCD9B4D27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6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FC399147-53B4-4431-9FF6-24D4543AC148}"/>
              </a:ext>
            </a:extLst>
          </p:cNvPr>
          <p:cNvSpPr/>
          <p:nvPr/>
        </p:nvSpPr>
        <p:spPr>
          <a:xfrm flipV="1">
            <a:off x="6096000" y="1239714"/>
            <a:ext cx="5879055" cy="545403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1749D40-E50C-47E7-BC20-396D1CDEE05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E7805-3530-4204-9F68-8484EE07155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87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824CA86-DC86-4965-AFFD-82B04F9DB78B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726A4E-CAB2-47FC-AA12-B438BE834B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25145DA-5A9B-47D1-AF37-B8BBF1F1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3F4DE0-E679-4D1D-962D-D1045CB68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FEC423-2234-49E2-96AC-827E6F9A2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249" y="427588"/>
            <a:ext cx="5124451" cy="6002825"/>
          </a:xfrm>
          <a:custGeom>
            <a:avLst/>
            <a:gdLst>
              <a:gd name="connsiteX0" fmla="*/ 0 w 5018015"/>
              <a:gd name="connsiteY0" fmla="*/ 0 h 4548857"/>
              <a:gd name="connsiteX1" fmla="*/ 5018015 w 5018015"/>
              <a:gd name="connsiteY1" fmla="*/ 0 h 4548857"/>
              <a:gd name="connsiteX2" fmla="*/ 5018015 w 5018015"/>
              <a:gd name="connsiteY2" fmla="*/ 3712504 h 4548857"/>
              <a:gd name="connsiteX3" fmla="*/ 4181662 w 5018015"/>
              <a:gd name="connsiteY3" fmla="*/ 4548857 h 4548857"/>
              <a:gd name="connsiteX4" fmla="*/ 0 w 5018015"/>
              <a:gd name="connsiteY4" fmla="*/ 4548857 h 45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8015" h="4548857">
                <a:moveTo>
                  <a:pt x="0" y="0"/>
                </a:moveTo>
                <a:lnTo>
                  <a:pt x="5018015" y="0"/>
                </a:lnTo>
                <a:lnTo>
                  <a:pt x="5018015" y="3712504"/>
                </a:lnTo>
                <a:cubicBezTo>
                  <a:pt x="5018015" y="4174409"/>
                  <a:pt x="4643567" y="4548857"/>
                  <a:pt x="4181662" y="4548857"/>
                </a:cubicBezTo>
                <a:lnTo>
                  <a:pt x="0" y="4548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  <a:lvl3pPr marL="91440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3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6632C7-6E2C-47B7-BA27-58047F9E143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42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133309-DE61-474C-8148-A1A49DAAD72B}"/>
              </a:ext>
            </a:extLst>
          </p:cNvPr>
          <p:cNvSpPr/>
          <p:nvPr/>
        </p:nvSpPr>
        <p:spPr>
          <a:xfrm flipV="1">
            <a:off x="143607" y="136523"/>
            <a:ext cx="8192525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D497A7-76DC-4DF8-A5E9-38D9512328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132" y="136523"/>
            <a:ext cx="3712260" cy="6584950"/>
          </a:xfrm>
          <a:custGeom>
            <a:avLst/>
            <a:gdLst>
              <a:gd name="connsiteX0" fmla="*/ 0 w 3712260"/>
              <a:gd name="connsiteY0" fmla="*/ 0 h 6557227"/>
              <a:gd name="connsiteX1" fmla="*/ 3712260 w 3712260"/>
              <a:gd name="connsiteY1" fmla="*/ 0 h 6557227"/>
              <a:gd name="connsiteX2" fmla="*/ 3712260 w 3712260"/>
              <a:gd name="connsiteY2" fmla="*/ 5464334 h 6557227"/>
              <a:gd name="connsiteX3" fmla="*/ 2619367 w 3712260"/>
              <a:gd name="connsiteY3" fmla="*/ 6557227 h 6557227"/>
              <a:gd name="connsiteX4" fmla="*/ 0 w 3712260"/>
              <a:gd name="connsiteY4" fmla="*/ 6557227 h 65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260" h="6557227">
                <a:moveTo>
                  <a:pt x="0" y="0"/>
                </a:moveTo>
                <a:lnTo>
                  <a:pt x="3712260" y="0"/>
                </a:lnTo>
                <a:lnTo>
                  <a:pt x="3712260" y="5464334"/>
                </a:lnTo>
                <a:cubicBezTo>
                  <a:pt x="3712260" y="6067922"/>
                  <a:pt x="3222955" y="6557227"/>
                  <a:pt x="2619367" y="6557227"/>
                </a:cubicBezTo>
                <a:lnTo>
                  <a:pt x="0" y="65572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C0F77F-C6AB-4D3C-ABBC-B224FD721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7326024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A5FB1CC-1E05-4B14-AFCF-2C111B85E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7346511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F0A9185-DE0E-4F8C-B8C4-AA58BFD47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732602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2pPr>
            <a:lvl3pPr>
              <a:buClr>
                <a:schemeClr val="accent1"/>
              </a:buClr>
              <a:defRPr sz="1800">
                <a:latin typeface="Arial Nova Light" panose="020B0304020202020204" pitchFamily="34" charset="0"/>
              </a:defRPr>
            </a:lvl3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1"/>
            <a:endParaRPr lang="en-GB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B9A838F-2587-402E-9392-8FE3D08D3DB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450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862B6A6-ADC8-4F7B-8DAE-7BCEE33AD07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6268E12-FC23-46E6-AAC1-2C74B55F9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8370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35DFFEE-E04C-4239-A86D-D1F0BCCAE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359" y="1893696"/>
            <a:ext cx="2579826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920C913-88E7-44E8-8F24-CDC6111B5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2929" y="189369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CE6BC76-69E0-4995-B9D9-B7FB1511A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1529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E6F72E1-EC07-4161-80F7-1A0B8AB456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3100" y="1890406"/>
            <a:ext cx="2579825" cy="43995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BFC9361-94BD-4E08-97BA-A7C511363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2" y="2550332"/>
            <a:ext cx="2457599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Use these boxes to hold quotes, stats, and other key info.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50AF89-8F83-46BD-9323-FBC1444C0B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4042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You can copy and paste them if you want to use them elsewhere in your presentation. 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0E4E314-D9BD-4C0D-92A6-D508328147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9684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Avoid using speech bubbles – use these boxes instead. 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F891C5E-33DB-451D-80BF-38923C03FB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4213" y="2550332"/>
            <a:ext cx="2457598" cy="337107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GB" dirty="0"/>
              <a:t>Please make sure that the text colour stands out on whatever blue box you choose to use.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870D0-80FF-4B35-8B07-F7AE4B92D863}"/>
              </a:ext>
            </a:extLst>
          </p:cNvPr>
          <p:cNvCxnSpPr>
            <a:cxnSpLocks/>
          </p:cNvCxnSpPr>
          <p:nvPr/>
        </p:nvCxnSpPr>
        <p:spPr>
          <a:xfrm>
            <a:off x="3336866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EA1ED1-9EB6-4CC4-8526-23AC012919B8}"/>
              </a:ext>
            </a:extLst>
          </p:cNvPr>
          <p:cNvCxnSpPr>
            <a:cxnSpLocks/>
          </p:cNvCxnSpPr>
          <p:nvPr/>
        </p:nvCxnSpPr>
        <p:spPr>
          <a:xfrm>
            <a:off x="6096000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838DD0-98C6-4855-8A1B-E15BC29B8829}"/>
              </a:ext>
            </a:extLst>
          </p:cNvPr>
          <p:cNvCxnSpPr>
            <a:cxnSpLocks/>
          </p:cNvCxnSpPr>
          <p:nvPr/>
        </p:nvCxnSpPr>
        <p:spPr>
          <a:xfrm>
            <a:off x="8884024" y="1901164"/>
            <a:ext cx="0" cy="40309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A5C85C4-99AF-48E5-8384-F0BCC0F10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5FD4624-D7D8-48C8-B7E6-3D13386A126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71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4" y="427588"/>
            <a:ext cx="10837057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447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9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FA73C08-0590-4039-A091-AD9ADE2101DB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801888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3348829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0" y="1881554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19942-5268-4345-9F47-539C9113A453}"/>
              </a:ext>
            </a:extLst>
          </p:cNvPr>
          <p:cNvCxnSpPr>
            <a:cxnSpLocks/>
          </p:cNvCxnSpPr>
          <p:nvPr/>
        </p:nvCxnSpPr>
        <p:spPr>
          <a:xfrm>
            <a:off x="4273841" y="1881554"/>
            <a:ext cx="0" cy="44747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09DADE-5180-4482-8E28-573564AA4C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484" y="1031847"/>
            <a:ext cx="10917411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</a:lstStyle>
          <a:p>
            <a:pPr lvl="0"/>
            <a:r>
              <a:rPr lang="en-GB" dirty="0"/>
              <a:t>Subheadings (Abadi Extra Light, 20pt)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6E7515-66C8-43EE-AF97-EFBC402A3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84AC949-6FC8-46BF-A90E-2B465966B2B7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572000" y="4189606"/>
            <a:ext cx="6718394" cy="216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3697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17141" y="427588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524882" y="3465933"/>
            <a:ext cx="3094628" cy="28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9889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C8D93BA7-8DBD-49E2-B586-FCFAA8D5A487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C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D67DB-2936-4977-9980-B0AADD65B73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BB9F0FD-8E4C-4736-B940-3232E568D14A}"/>
              </a:ext>
            </a:extLst>
          </p:cNvPr>
          <p:cNvSpPr/>
          <p:nvPr/>
        </p:nvSpPr>
        <p:spPr>
          <a:xfrm flipV="1">
            <a:off x="6096000" y="136524"/>
            <a:ext cx="5952392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46BD5-D163-4B9A-8567-9F6332B29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6" cy="44747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75734-27F1-42C7-B0DC-CAA1B27CDD8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A339CE81-2A43-44A7-8052-62CD9729BD2F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759424" y="1269715"/>
            <a:ext cx="4625543" cy="431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6114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/>
        </p:nvSpPr>
        <p:spPr>
          <a:xfrm flipV="1">
            <a:off x="143607" y="136523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768920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8F6FB0B-1F27-4F59-BA16-253A3984A0ED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709297" y="1711071"/>
            <a:ext cx="5219611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2DA314EA-03A1-4392-897C-471646462AFE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6268460" y="1711070"/>
            <a:ext cx="5235990" cy="2611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GB" dirty="0"/>
              <a:t>Chart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538A5-5BFA-4807-989E-E3403A8AD8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1675" y="4489424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136FC7-F333-46A0-B69F-6C78644E76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1100" y="4488873"/>
            <a:ext cx="5229225" cy="19415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E57D00-4CF6-41CD-9551-BE11BAB9DD37}"/>
              </a:ext>
            </a:extLst>
          </p:cNvPr>
          <p:cNvCxnSpPr>
            <a:cxnSpLocks/>
          </p:cNvCxnSpPr>
          <p:nvPr/>
        </p:nvCxnSpPr>
        <p:spPr>
          <a:xfrm>
            <a:off x="6096000" y="1754337"/>
            <a:ext cx="0" cy="4602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and 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BD560BD-90F2-460F-84B6-0929810FBB40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8D69C-AB30-452E-867F-09C8096A4B2F}"/>
              </a:ext>
            </a:extLst>
          </p:cNvPr>
          <p:cNvSpPr/>
          <p:nvPr/>
        </p:nvSpPr>
        <p:spPr>
          <a:xfrm>
            <a:off x="143606" y="136525"/>
            <a:ext cx="11904785" cy="25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49C1817-254C-44BF-A65C-011D7E3F4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21C860-C6D5-4C19-AFAB-24EC71350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3" y="1881555"/>
            <a:ext cx="10991051" cy="637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Change the chart colours by clicking on the chart, selecting ‘design’ from the top bar, and then ‘change colours’. You can check out our brand colours in the brand guidelines.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2C6F9E8-0CA8-4759-8C68-9DACD484357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091736" y="2861361"/>
            <a:ext cx="10008524" cy="3513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948F44-9A76-415B-9774-711867751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0A734CA-A865-495F-981B-46F3BA6F60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15C7C-2EE2-45FF-877E-E103CB4E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73359F-BB1C-47ED-94A2-ACE5FFB1F09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04EAED2-078D-494D-954B-138E246A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0"/>
            <a:ext cx="12215769" cy="6874041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45A7B31-4F8A-4114-A042-B531DE4926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4772" y="2703595"/>
            <a:ext cx="10517597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Divider slide (96pt)</a:t>
            </a:r>
          </a:p>
        </p:txBody>
      </p:sp>
    </p:spTree>
    <p:extLst>
      <p:ext uri="{BB962C8B-B14F-4D97-AF65-F5344CB8AC3E}">
        <p14:creationId xmlns:p14="http://schemas.microsoft.com/office/powerpoint/2010/main" val="1490371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18A2AC01-EE52-4E69-A8A1-26D0BEF54F69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8600701-9472-4988-BDC8-926F6A076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20696DC-F688-4963-8158-ABAD4C17E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256" y="2932456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E87D9-A3BB-44A7-9163-52E7E68B1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944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E86B112-6393-4CA5-8FB6-F641D0BB8F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9993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E408E97-3041-4E29-BB92-15D802704E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0248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266E8EE-8951-4C6A-85FF-C80F55598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8816" y="4355723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0AEAC5E-DE4C-493D-AF95-3AFFEC44E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97384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4D5EE02-A945-4424-BDCD-31A65B632C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79AFAF5-E491-4B1E-A2E6-88B0CDDA16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11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DFE6DE59-A394-445F-9CDB-80D8A1A6C24F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928" y="5056709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B25CBFB6-4A02-4C41-98C6-468928891F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60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B103E14-32FF-4E2C-A53F-430633DBA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288" y="5056708"/>
            <a:ext cx="2318780" cy="64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10FBC-C0A7-49D7-AD12-56DEAED255D7}"/>
              </a:ext>
            </a:extLst>
          </p:cNvPr>
          <p:cNvSpPr txBox="1">
            <a:spLocks/>
          </p:cNvSpPr>
          <p:nvPr/>
        </p:nvSpPr>
        <p:spPr>
          <a:xfrm>
            <a:off x="871457" y="1989137"/>
            <a:ext cx="2879725" cy="2879725"/>
          </a:xfrm>
          <a:prstGeom prst="ellipse">
            <a:avLst/>
          </a:prstGeom>
          <a:solidFill>
            <a:srgbClr val="009FD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l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A6B9C1-3EA1-4298-9DC7-C6E4B5D766CF}"/>
              </a:ext>
            </a:extLst>
          </p:cNvPr>
          <p:cNvSpPr txBox="1">
            <a:spLocks/>
          </p:cNvSpPr>
          <p:nvPr/>
        </p:nvSpPr>
        <p:spPr>
          <a:xfrm>
            <a:off x="4656138" y="1989137"/>
            <a:ext cx="2879725" cy="2879725"/>
          </a:xfrm>
          <a:prstGeom prst="ellipse">
            <a:avLst/>
          </a:prstGeom>
          <a:solidFill>
            <a:srgbClr val="64C5F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4435CB-D068-4336-8272-D15EC7A57871}"/>
              </a:ext>
            </a:extLst>
          </p:cNvPr>
          <p:cNvSpPr txBox="1">
            <a:spLocks/>
          </p:cNvSpPr>
          <p:nvPr/>
        </p:nvSpPr>
        <p:spPr>
          <a:xfrm>
            <a:off x="8440818" y="1989137"/>
            <a:ext cx="2879725" cy="2879725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F723C90-0201-4A5A-B24A-DEAE183C3D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C30EDC5-60C9-4942-AC5F-4BD99066D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508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8AD77A6-57AE-462A-8678-62FDD52CD6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6341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You can use these circles to hold facts and figures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FF1C63-F91B-48B2-80DB-A527C1B299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4179" y="2457756"/>
            <a:ext cx="2119313" cy="19351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Or to pull out key quotes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379C126-F4F7-4520-8562-667A9FEF960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5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A2750F08-084A-401A-B76B-D41FE917845E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591DE-426B-4556-96B4-4277547337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71BC5-7F5A-43B1-A47B-8B1765D652CB}"/>
              </a:ext>
            </a:extLst>
          </p:cNvPr>
          <p:cNvSpPr/>
          <p:nvPr/>
        </p:nvSpPr>
        <p:spPr>
          <a:xfrm>
            <a:off x="685274" y="2427180"/>
            <a:ext cx="2441989" cy="2441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BBDCE-9B46-471C-B49E-0672DD6B238C}"/>
              </a:ext>
            </a:extLst>
          </p:cNvPr>
          <p:cNvSpPr/>
          <p:nvPr/>
        </p:nvSpPr>
        <p:spPr>
          <a:xfrm>
            <a:off x="2787071" y="2437377"/>
            <a:ext cx="2441989" cy="24419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4BF3B-1870-4C1E-97BD-F184157164A1}"/>
              </a:ext>
            </a:extLst>
          </p:cNvPr>
          <p:cNvSpPr/>
          <p:nvPr/>
        </p:nvSpPr>
        <p:spPr>
          <a:xfrm>
            <a:off x="4888868" y="2427179"/>
            <a:ext cx="2441989" cy="2441989"/>
          </a:xfrm>
          <a:prstGeom prst="ellipse">
            <a:avLst/>
          </a:prstGeom>
          <a:solidFill>
            <a:srgbClr val="FFA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C6C1EF-0D92-4C92-8E83-EE945EC1DF4E}"/>
              </a:ext>
            </a:extLst>
          </p:cNvPr>
          <p:cNvSpPr/>
          <p:nvPr/>
        </p:nvSpPr>
        <p:spPr>
          <a:xfrm>
            <a:off x="6990665" y="2437377"/>
            <a:ext cx="2441989" cy="2441989"/>
          </a:xfrm>
          <a:prstGeom prst="ellipse">
            <a:avLst/>
          </a:prstGeom>
          <a:solidFill>
            <a:srgbClr val="64C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E14DB3-F362-45CB-8A44-E1BC2D687277}"/>
              </a:ext>
            </a:extLst>
          </p:cNvPr>
          <p:cNvSpPr/>
          <p:nvPr/>
        </p:nvSpPr>
        <p:spPr>
          <a:xfrm>
            <a:off x="9092462" y="2427178"/>
            <a:ext cx="2441989" cy="2441989"/>
          </a:xfrm>
          <a:prstGeom prst="ellipse">
            <a:avLst/>
          </a:prstGeom>
          <a:solidFill>
            <a:srgbClr val="D8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1CC4F88-8381-432B-9697-A4C3ECBD1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14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B9A8F87-F850-4856-8096-FBDC3167C7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82800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B374EA8-98BE-4AB8-9207-4F2F4CF9FE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735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F5D0116-A907-4793-A4F7-3DDCD94641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0256" y="2877326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290A245-CBAC-4BEC-B015-48F782479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17353" y="2865381"/>
            <a:ext cx="1792206" cy="1565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D39A67B-B555-47F9-8D85-7894A95B1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78AC8A9-6BCD-4520-B797-8FB39602F46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2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BA1DD568-0CED-49A3-90CE-C8DAE92C14AD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F0C5352-04E3-4407-8AAB-4AB9972786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C16613C-AF96-4031-B7D8-D193549D549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201848" y="1772616"/>
            <a:ext cx="7788303" cy="45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a table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2235E50-F301-467D-9B5C-E849F4DEC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CEFEB48-80A4-41A2-9DF0-D83E546DAFE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48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CA6ED-785D-41A7-826D-8C4F1F3F6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B4A082E-8E26-4D29-BF0C-19DDA4D6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" y="0"/>
            <a:ext cx="12187263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CEDAA90-7129-88FD-08B0-26F46EBF27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202" y="4438155"/>
            <a:ext cx="7723714" cy="744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Add closer, </a:t>
            </a:r>
            <a:r>
              <a:rPr lang="en-GB" dirty="0" err="1"/>
              <a:t>eg</a:t>
            </a:r>
            <a:r>
              <a:rPr lang="en-GB" dirty="0"/>
              <a:t> ‘Thank you’</a:t>
            </a:r>
          </a:p>
        </p:txBody>
      </p:sp>
      <p:pic>
        <p:nvPicPr>
          <p:cNvPr id="3" name="Picture 2" descr="A logo with waves in a circle&#10;&#10;AI-generated content may be incorrect.">
            <a:extLst>
              <a:ext uri="{FF2B5EF4-FFF2-40B4-BE49-F238E27FC236}">
                <a16:creationId xmlns:a16="http://schemas.microsoft.com/office/drawing/2014/main" id="{586356EE-F80C-2389-38E7-F7663D987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62" y="1666066"/>
            <a:ext cx="1890794" cy="1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3A3C20-B99C-4266-B999-1456E176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136523"/>
            <a:ext cx="5951538" cy="6584949"/>
          </a:xfrm>
          <a:custGeom>
            <a:avLst/>
            <a:gdLst>
              <a:gd name="connsiteX0" fmla="*/ 0 w 5951538"/>
              <a:gd name="connsiteY0" fmla="*/ 0 h 6557228"/>
              <a:gd name="connsiteX1" fmla="*/ 5951538 w 5951538"/>
              <a:gd name="connsiteY1" fmla="*/ 0 h 6557228"/>
              <a:gd name="connsiteX2" fmla="*/ 5951538 w 5951538"/>
              <a:gd name="connsiteY2" fmla="*/ 5467431 h 6557228"/>
              <a:gd name="connsiteX3" fmla="*/ 5929646 w 5951538"/>
              <a:gd name="connsiteY3" fmla="*/ 5684591 h 6557228"/>
              <a:gd name="connsiteX4" fmla="*/ 4858957 w 5951538"/>
              <a:gd name="connsiteY4" fmla="*/ 6557228 h 6557228"/>
              <a:gd name="connsiteX5" fmla="*/ 0 w 5951538"/>
              <a:gd name="connsiteY5" fmla="*/ 6557228 h 65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538" h="6557228">
                <a:moveTo>
                  <a:pt x="0" y="0"/>
                </a:moveTo>
                <a:lnTo>
                  <a:pt x="5951538" y="0"/>
                </a:lnTo>
                <a:lnTo>
                  <a:pt x="5951538" y="5467431"/>
                </a:lnTo>
                <a:lnTo>
                  <a:pt x="5929646" y="5684591"/>
                </a:lnTo>
                <a:cubicBezTo>
                  <a:pt x="5827738" y="6182604"/>
                  <a:pt x="5387097" y="6557228"/>
                  <a:pt x="4858957" y="6557228"/>
                </a:cubicBezTo>
                <a:lnTo>
                  <a:pt x="0" y="6557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6CB31-7A21-4488-AD7D-5EE1AD5532AD}"/>
              </a:ext>
            </a:extLst>
          </p:cNvPr>
          <p:cNvSpPr/>
          <p:nvPr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B6790D-45AD-4465-A601-0D46092B1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7085" y="212721"/>
            <a:ext cx="2037969" cy="6168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Option for photo caption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91C562BD-9F2F-4CD3-B23B-A33FD7A9C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 (20pt)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952847DE-377C-4321-8E5D-8E79F6841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 heading (36pt)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325B831-5EB1-4CD3-8A6D-E0324B7BF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5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3FEB40B-3D17-46D8-87A2-D9E8A7F95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9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76CB31-7A21-4488-AD7D-5EE1AD5532AD}"/>
              </a:ext>
            </a:extLst>
          </p:cNvPr>
          <p:cNvSpPr/>
          <p:nvPr/>
        </p:nvSpPr>
        <p:spPr>
          <a:xfrm flipV="1">
            <a:off x="143607" y="136524"/>
            <a:ext cx="5951539" cy="658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91C562BD-9F2F-4CD3-B23B-A33FD7A9C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5" y="1019306"/>
            <a:ext cx="4884665" cy="400050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 (20pt)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952847DE-377C-4321-8E5D-8E79F6841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5" y="426993"/>
            <a:ext cx="4884665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 heading (36pt)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325B831-5EB1-4CD3-8A6D-E0324B7BF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4884665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3FEB40B-3D17-46D8-87A2-D9E8A7F95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blue circle with white text and waves&#10;&#10;AI-generated content may be incorrect.">
            <a:extLst>
              <a:ext uri="{FF2B5EF4-FFF2-40B4-BE49-F238E27FC236}">
                <a16:creationId xmlns:a16="http://schemas.microsoft.com/office/drawing/2014/main" id="{C359561B-030C-E5A8-71AF-4BEC40FA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05" y="1983783"/>
            <a:ext cx="2038027" cy="20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F4AC9A-2832-4EE6-8B6C-2EAA7D25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016A79C-FAE1-4086-993A-5D946112B3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7F13B1F-CD6F-4746-9505-AB0B9A67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" y="0"/>
            <a:ext cx="12187263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DD5B0D-41FE-4B96-B621-C4A53D191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858" y="3221060"/>
            <a:ext cx="10493828" cy="1254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672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hea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48FCA1B-E9CE-439C-9C62-F1C9312687F6}"/>
              </a:ext>
            </a:extLst>
          </p:cNvPr>
          <p:cNvSpPr/>
          <p:nvPr/>
        </p:nvSpPr>
        <p:spPr>
          <a:xfrm flipV="1">
            <a:off x="143607" y="136525"/>
            <a:ext cx="11904785" cy="658494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67D8DAE-8D76-4A77-8AB7-426DFB8DD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10977734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Titles (Abadi Extra Light, 36pt)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8F25B-B9FD-49E5-9249-40AB8F386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11004910" cy="368499"/>
          </a:xfrm>
          <a:prstGeom prst="rect">
            <a:avLst/>
          </a:prstGeom>
          <a:solidFill>
            <a:srgbClr val="D8F1FF"/>
          </a:solidFill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27C2E6-B914-49B5-ACC7-A41876D071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372D5AD-7FD8-975F-88FA-8E634E1B7D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1881555"/>
            <a:ext cx="11004910" cy="45488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1800">
                <a:solidFill>
                  <a:srgbClr val="000000"/>
                </a:solidFill>
                <a:latin typeface="Arial Nova Light" panose="020B03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sz="1800">
                <a:latin typeface="Arial Nova Light" panose="020B0304020202020204" pitchFamily="34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 Nova Light" panose="020B03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Main body copy should use Arial Nova Light, 18pt. Please use black text throughout, apart from slide headings, which use Thames blue. Please ensure bullet points are Thames blue.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39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3021DE-7F5C-4A99-957E-FBA92749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074324F-C904-467D-8053-51D18C1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3021DE-7F5C-4A99-957E-FBA92749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1260" y="6559420"/>
            <a:ext cx="430926" cy="162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1739543-E302-4EAD-9AFA-E45B8A7403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nehighhealthsafetydocs.blob.core.windows.net/twul/Thames_Water/Video_gallery/thames_water_it_only_takes_a_moment_subs_final%20(1080p).mp4" TargetMode="External"/><Relationship Id="rId2" Type="http://schemas.openxmlformats.org/officeDocument/2006/relationships/slideLayout" Target="../slideLayouts/slideLayout31.xml"/><Relationship Id="rId1" Type="http://schemas.openxmlformats.org/officeDocument/2006/relationships/video" Target="https://thameswater.sharepoint.com/:v:/s/HealthandSafetySystems/IQB-0q_dLQ0kRZ3qojQ6r1dIAeFdydBgUFceudfc2UQxAvA?e=HOXBCB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ehighhealthsafetydocs.blob.core.windows.net/twul/Thames_Water/Video_gallery/thames_water_safety_settee_subs_final_v2%20(1080p).mp4" TargetMode="External"/><Relationship Id="rId2" Type="http://schemas.openxmlformats.org/officeDocument/2006/relationships/slideLayout" Target="../slideLayouts/slideLayout31.xml"/><Relationship Id="rId1" Type="http://schemas.openxmlformats.org/officeDocument/2006/relationships/video" Target="https://thameswater.sharepoint.com/:v:/s/HealthandSafetySystems/IQCQ0zfIwWIVSKo9oMJePGrIAQixxqIkSKNtKkLCaBQRUEw?e=y4rpwQ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C959C32F-DAA2-BA00-D4EB-5C127A3BC9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2453268"/>
            <a:ext cx="4862629" cy="398292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Abadi Extra Light" panose="020B0204020104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100" b="1" dirty="0"/>
              <a:t>This session is designed to get us thinking about what we can each do to make working at Thames Water, even better &amp; even safer.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GB" sz="16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1800" dirty="0"/>
              <a:t>We all take safety, health &amp; wellbeing seriously, for us and our teammates, but how can we make sure that’s true even when: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GB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We are under pressure?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Things don’t go as planned?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Life outside of work distracts us?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GB" sz="1800" b="1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1800" dirty="0"/>
              <a:t>Watch this short movie set in one of our work environments, that shows a day in the life of a team of colleagues at Thames Water.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Consider: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What made you think?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What would you change?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What can we Learn?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6EDF4FA4-5A12-7311-D4B6-63246CE7DBAE}"/>
              </a:ext>
            </a:extLst>
          </p:cNvPr>
          <p:cNvSpPr txBox="1">
            <a:spLocks/>
          </p:cNvSpPr>
          <p:nvPr/>
        </p:nvSpPr>
        <p:spPr>
          <a:xfrm>
            <a:off x="504824" y="1648289"/>
            <a:ext cx="5342061" cy="124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It only takes a moment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26C7-EF6B-E8C9-8E7B-46AD54D7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221" y="252567"/>
            <a:ext cx="755970" cy="524301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DC82DA8-DDF0-2087-E820-E0DA7067B2E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44" b="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30BFC-64D7-C810-4804-47811F72951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E24A-FA86-67DF-1E79-DCDE332A709A}"/>
              </a:ext>
            </a:extLst>
          </p:cNvPr>
          <p:cNvSpPr txBox="1"/>
          <p:nvPr/>
        </p:nvSpPr>
        <p:spPr>
          <a:xfrm>
            <a:off x="491069" y="401935"/>
            <a:ext cx="10761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Video Link</a:t>
            </a:r>
            <a:endParaRPr lang="en-GB" sz="1600" dirty="0"/>
          </a:p>
        </p:txBody>
      </p:sp>
      <p:pic>
        <p:nvPicPr>
          <p:cNvPr id="7" name="Online Media 6" title="thames_water_it_only_takes_a_moment_subs_final (1080p).mp4">
            <a:hlinkClick r:id="" action="ppaction://media"/>
            <a:extLst>
              <a:ext uri="{FF2B5EF4-FFF2-40B4-BE49-F238E27FC236}">
                <a16:creationId xmlns:a16="http://schemas.microsoft.com/office/drawing/2014/main" id="{3E33F9AA-F69D-E40F-7732-92EE750274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2414" y="838200"/>
            <a:ext cx="7887171" cy="44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9CAD8-68D3-8351-BAFA-F55B2BEC4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828" y="324216"/>
            <a:ext cx="4639132" cy="522605"/>
          </a:xfrm>
        </p:spPr>
        <p:txBody>
          <a:bodyPr/>
          <a:lstStyle/>
          <a:p>
            <a:r>
              <a:rPr lang="en-GB" sz="3200" dirty="0"/>
              <a:t>It only takes a moment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F27023-75D9-BDCE-5D4A-6795EC793038}"/>
              </a:ext>
            </a:extLst>
          </p:cNvPr>
          <p:cNvSpPr/>
          <p:nvPr/>
        </p:nvSpPr>
        <p:spPr>
          <a:xfrm>
            <a:off x="474738" y="2514495"/>
            <a:ext cx="2628301" cy="3397716"/>
          </a:xfrm>
          <a:prstGeom prst="roundRect">
            <a:avLst>
              <a:gd name="adj" fmla="val 2522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5C88908-2240-3315-9B2E-DA1413E4DDA3}"/>
              </a:ext>
            </a:extLst>
          </p:cNvPr>
          <p:cNvSpPr/>
          <p:nvPr/>
        </p:nvSpPr>
        <p:spPr>
          <a:xfrm>
            <a:off x="3320501" y="2514494"/>
            <a:ext cx="2628301" cy="3397717"/>
          </a:xfrm>
          <a:prstGeom prst="roundRect">
            <a:avLst>
              <a:gd name="adj" fmla="val 2522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654C3E0-2566-6360-3DC6-8C738E45F625}"/>
              </a:ext>
            </a:extLst>
          </p:cNvPr>
          <p:cNvSpPr/>
          <p:nvPr/>
        </p:nvSpPr>
        <p:spPr>
          <a:xfrm>
            <a:off x="6162702" y="2514495"/>
            <a:ext cx="2628301" cy="3397718"/>
          </a:xfrm>
          <a:prstGeom prst="roundRect">
            <a:avLst>
              <a:gd name="adj" fmla="val 2971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13F3EFE-7013-60C0-0E2F-4E99BB4E78F9}"/>
              </a:ext>
            </a:extLst>
          </p:cNvPr>
          <p:cNvSpPr/>
          <p:nvPr/>
        </p:nvSpPr>
        <p:spPr>
          <a:xfrm>
            <a:off x="9004902" y="2514495"/>
            <a:ext cx="2628301" cy="3397718"/>
          </a:xfrm>
          <a:prstGeom prst="roundRect">
            <a:avLst>
              <a:gd name="adj" fmla="val 2432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F273042-AEDD-26EB-4D88-1FCC8476DD85}"/>
              </a:ext>
            </a:extLst>
          </p:cNvPr>
          <p:cNvSpPr txBox="1">
            <a:spLocks/>
          </p:cNvSpPr>
          <p:nvPr/>
        </p:nvSpPr>
        <p:spPr>
          <a:xfrm>
            <a:off x="667529" y="2982488"/>
            <a:ext cx="2242717" cy="2379930"/>
          </a:xfr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i="1" dirty="0"/>
              <a:t>Helen was distracted, key information got missed and Polly </a:t>
            </a:r>
            <a:br>
              <a:rPr lang="en-GB" sz="1600" i="1" dirty="0"/>
            </a:br>
            <a:r>
              <a:rPr lang="en-GB" sz="1600" i="1" dirty="0"/>
              <a:t>didn’t get the best introduction to site.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/>
              <a:t>What could the characters have done differently to make this briefing more affective?</a:t>
            </a:r>
            <a:endParaRPr lang="en-GB" sz="1400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01A2B02-B635-57A1-C230-C1FE585E161A}"/>
              </a:ext>
            </a:extLst>
          </p:cNvPr>
          <p:cNvSpPr txBox="1">
            <a:spLocks/>
          </p:cNvSpPr>
          <p:nvPr/>
        </p:nvSpPr>
        <p:spPr>
          <a:xfrm>
            <a:off x="3515008" y="2982488"/>
            <a:ext cx="2232162" cy="23799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dirty="0"/>
              <a:t>Pat comes up with a time saving solution but when Polly questions it, she gets shut down.</a:t>
            </a:r>
            <a:r>
              <a:rPr lang="en-GB" sz="1600" b="1" dirty="0"/>
              <a:t> </a:t>
            </a:r>
            <a:br>
              <a:rPr lang="en-GB" sz="1600" b="1" dirty="0"/>
            </a:br>
            <a:br>
              <a:rPr lang="en-GB" sz="1600" b="1" dirty="0"/>
            </a:br>
            <a:r>
              <a:rPr lang="en-GB" sz="1600" b="1" dirty="0"/>
              <a:t>Why is it important that everyone feels they can speak up, </a:t>
            </a:r>
            <a:br>
              <a:rPr lang="en-GB" sz="1600" b="1" dirty="0"/>
            </a:br>
            <a:r>
              <a:rPr lang="en-GB" sz="1600" b="1" dirty="0"/>
              <a:t>no matter how experienced they are? </a:t>
            </a:r>
            <a:endParaRPr lang="en-GB" sz="1400" dirty="0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45F7EE8-E3AD-B53B-126F-22FD0ACE70D9}"/>
              </a:ext>
            </a:extLst>
          </p:cNvPr>
          <p:cNvSpPr txBox="1">
            <a:spLocks/>
          </p:cNvSpPr>
          <p:nvPr/>
        </p:nvSpPr>
        <p:spPr>
          <a:xfrm>
            <a:off x="6371720" y="2719804"/>
            <a:ext cx="2307941" cy="24954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dirty="0"/>
              <a:t>Derek has received a safety observation about a mystery vehicle on site and Helen is frustrated about the lack of information.</a:t>
            </a:r>
            <a:r>
              <a:rPr lang="en-GB" sz="1600" b="1" dirty="0"/>
              <a:t> </a:t>
            </a:r>
            <a:br>
              <a:rPr lang="en-GB" sz="1600" b="1" dirty="0"/>
            </a:br>
            <a:br>
              <a:rPr lang="en-GB" sz="1600" b="1" dirty="0"/>
            </a:br>
            <a:r>
              <a:rPr lang="en-GB" sz="1600" b="1" dirty="0"/>
              <a:t>What examples of safety observations have you reported or received? Why are safety observations so important?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E3C575-DEEB-721C-51DF-FD965DFE33BB}"/>
              </a:ext>
            </a:extLst>
          </p:cNvPr>
          <p:cNvSpPr txBox="1"/>
          <p:nvPr/>
        </p:nvSpPr>
        <p:spPr>
          <a:xfrm>
            <a:off x="9158885" y="2704509"/>
            <a:ext cx="2362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Raz wasn’t happy about having to meet Polly and Polly asks Helen if she is feeling ok and Helen opens up about a personal issue.</a:t>
            </a:r>
            <a:br>
              <a:rPr lang="en-GB" sz="1600" i="1" dirty="0"/>
            </a:br>
            <a:br>
              <a:rPr lang="en-GB" sz="1600" b="1" dirty="0"/>
            </a:br>
            <a:r>
              <a:rPr lang="en-GB" sz="1600" b="1" dirty="0"/>
              <a:t>Would you have spoken up if you had been Polly? What more can we do</a:t>
            </a:r>
          </a:p>
          <a:p>
            <a:r>
              <a:rPr lang="en-GB" sz="1600" b="1" dirty="0"/>
              <a:t>to support each others wellbeing?</a:t>
            </a:r>
            <a:endParaRPr lang="en-GB" sz="16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251192-B4CF-1F50-F977-E1ED1A3D511B}"/>
              </a:ext>
            </a:extLst>
          </p:cNvPr>
          <p:cNvSpPr/>
          <p:nvPr/>
        </p:nvSpPr>
        <p:spPr>
          <a:xfrm>
            <a:off x="3994716" y="6073894"/>
            <a:ext cx="4210996" cy="38328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CE9C76-FA38-EA22-1629-74C86648493D}"/>
              </a:ext>
            </a:extLst>
          </p:cNvPr>
          <p:cNvSpPr txBox="1"/>
          <p:nvPr/>
        </p:nvSpPr>
        <p:spPr>
          <a:xfrm>
            <a:off x="2995149" y="611862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latin typeface="+mj-lt"/>
              </a:rPr>
              <a:t>Find out what your colleagues had to say in Part two</a:t>
            </a:r>
            <a:endParaRPr lang="en-GB" sz="1400" b="1" dirty="0">
              <a:latin typeface="+mj-lt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48CA5B9-2881-7999-F5EC-FB9AD04AD478}"/>
              </a:ext>
            </a:extLst>
          </p:cNvPr>
          <p:cNvSpPr/>
          <p:nvPr/>
        </p:nvSpPr>
        <p:spPr>
          <a:xfrm>
            <a:off x="362606" y="2439466"/>
            <a:ext cx="395907" cy="3959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F5E521-0364-2F8A-61CB-C47F3053597D}"/>
              </a:ext>
            </a:extLst>
          </p:cNvPr>
          <p:cNvSpPr/>
          <p:nvPr/>
        </p:nvSpPr>
        <p:spPr>
          <a:xfrm>
            <a:off x="3198893" y="2439466"/>
            <a:ext cx="395907" cy="3959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6F5EC87-023A-21A6-F46B-90A6982262C8}"/>
              </a:ext>
            </a:extLst>
          </p:cNvPr>
          <p:cNvSpPr/>
          <p:nvPr/>
        </p:nvSpPr>
        <p:spPr>
          <a:xfrm>
            <a:off x="6033317" y="2439466"/>
            <a:ext cx="395907" cy="3959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B0F6034-4387-E908-3280-6D3A60743996}"/>
              </a:ext>
            </a:extLst>
          </p:cNvPr>
          <p:cNvSpPr/>
          <p:nvPr/>
        </p:nvSpPr>
        <p:spPr>
          <a:xfrm>
            <a:off x="8832762" y="2439466"/>
            <a:ext cx="395907" cy="3959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83788-479B-3933-1DA2-04EDC671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434" y="330234"/>
            <a:ext cx="1304657" cy="9022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C6A949-DF60-D35C-9F71-6C333FEC769A}"/>
              </a:ext>
            </a:extLst>
          </p:cNvPr>
          <p:cNvGrpSpPr/>
          <p:nvPr/>
        </p:nvGrpSpPr>
        <p:grpSpPr>
          <a:xfrm>
            <a:off x="177527" y="488821"/>
            <a:ext cx="7367378" cy="1869804"/>
            <a:chOff x="177527" y="459369"/>
            <a:chExt cx="7367378" cy="1869804"/>
          </a:xfrm>
        </p:grpSpPr>
        <p:sp>
          <p:nvSpPr>
            <p:cNvPr id="64" name="Text Placeholder 1">
              <a:extLst>
                <a:ext uri="{FF2B5EF4-FFF2-40B4-BE49-F238E27FC236}">
                  <a16:creationId xmlns:a16="http://schemas.microsoft.com/office/drawing/2014/main" id="{D9B4F85A-A52C-D079-8E21-EBF286B04C16}"/>
                </a:ext>
              </a:extLst>
            </p:cNvPr>
            <p:cNvSpPr txBox="1">
              <a:spLocks/>
            </p:cNvSpPr>
            <p:nvPr/>
          </p:nvSpPr>
          <p:spPr>
            <a:xfrm>
              <a:off x="177527" y="532858"/>
              <a:ext cx="1919322" cy="1734936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625839"/>
                </a:avLst>
              </a:prstTxWarp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3600" kern="1200" dirty="0" smtClean="0">
                  <a:solidFill>
                    <a:schemeClr val="accent1"/>
                  </a:solidFill>
                  <a:latin typeface="Abadi Extra Light" panose="020B0204020104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Raz</a:t>
              </a:r>
            </a:p>
          </p:txBody>
        </p:sp>
        <p:sp>
          <p:nvSpPr>
            <p:cNvPr id="65" name="Text Placeholder 1">
              <a:extLst>
                <a:ext uri="{FF2B5EF4-FFF2-40B4-BE49-F238E27FC236}">
                  <a16:creationId xmlns:a16="http://schemas.microsoft.com/office/drawing/2014/main" id="{AF4A6590-D9DF-B3DD-4332-96A1AC64732B}"/>
                </a:ext>
              </a:extLst>
            </p:cNvPr>
            <p:cNvSpPr txBox="1">
              <a:spLocks/>
            </p:cNvSpPr>
            <p:nvPr/>
          </p:nvSpPr>
          <p:spPr>
            <a:xfrm>
              <a:off x="1567523" y="506910"/>
              <a:ext cx="1797735" cy="1786832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034850"/>
                </a:avLst>
              </a:prstTxWarp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3600" kern="1200" dirty="0" smtClean="0">
                  <a:solidFill>
                    <a:schemeClr val="accent1"/>
                  </a:solidFill>
                  <a:latin typeface="Abadi Extra Light" panose="020B0204020104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Polly</a:t>
              </a:r>
            </a:p>
          </p:txBody>
        </p:sp>
        <p:sp>
          <p:nvSpPr>
            <p:cNvPr id="66" name="Text Placeholder 1">
              <a:extLst>
                <a:ext uri="{FF2B5EF4-FFF2-40B4-BE49-F238E27FC236}">
                  <a16:creationId xmlns:a16="http://schemas.microsoft.com/office/drawing/2014/main" id="{47959826-D482-879D-58B5-36A553888640}"/>
                </a:ext>
              </a:extLst>
            </p:cNvPr>
            <p:cNvSpPr txBox="1">
              <a:spLocks/>
            </p:cNvSpPr>
            <p:nvPr/>
          </p:nvSpPr>
          <p:spPr>
            <a:xfrm>
              <a:off x="2934146" y="542341"/>
              <a:ext cx="1797735" cy="1786832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034850"/>
                </a:avLst>
              </a:prstTxWarp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3600" kern="1200" dirty="0" smtClean="0">
                  <a:solidFill>
                    <a:schemeClr val="accent1"/>
                  </a:solidFill>
                  <a:latin typeface="Abadi Extra Light" panose="020B0204020104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Pat</a:t>
              </a:r>
            </a:p>
          </p:txBody>
        </p:sp>
        <p:sp>
          <p:nvSpPr>
            <p:cNvPr id="67" name="Text Placeholder 1">
              <a:extLst>
                <a:ext uri="{FF2B5EF4-FFF2-40B4-BE49-F238E27FC236}">
                  <a16:creationId xmlns:a16="http://schemas.microsoft.com/office/drawing/2014/main" id="{F9978936-BBAC-B38F-8248-442005D057FB}"/>
                </a:ext>
              </a:extLst>
            </p:cNvPr>
            <p:cNvSpPr txBox="1">
              <a:spLocks/>
            </p:cNvSpPr>
            <p:nvPr/>
          </p:nvSpPr>
          <p:spPr>
            <a:xfrm>
              <a:off x="4321539" y="459369"/>
              <a:ext cx="1797735" cy="1786832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034850"/>
                </a:avLst>
              </a:prstTxWarp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3600" kern="1200" dirty="0" smtClean="0">
                  <a:solidFill>
                    <a:schemeClr val="accent1"/>
                  </a:solidFill>
                  <a:latin typeface="Abadi Extra Light" panose="020B0204020104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Helen</a:t>
              </a:r>
            </a:p>
          </p:txBody>
        </p:sp>
        <p:sp>
          <p:nvSpPr>
            <p:cNvPr id="68" name="Text Placeholder 1">
              <a:extLst>
                <a:ext uri="{FF2B5EF4-FFF2-40B4-BE49-F238E27FC236}">
                  <a16:creationId xmlns:a16="http://schemas.microsoft.com/office/drawing/2014/main" id="{4D39BA3F-49AB-D0C3-1E28-F51B4E167F2E}"/>
                </a:ext>
              </a:extLst>
            </p:cNvPr>
            <p:cNvSpPr txBox="1">
              <a:spLocks/>
            </p:cNvSpPr>
            <p:nvPr/>
          </p:nvSpPr>
          <p:spPr>
            <a:xfrm>
              <a:off x="5747170" y="474758"/>
              <a:ext cx="1797735" cy="1786832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034850"/>
                </a:avLst>
              </a:prstTxWarp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3600" kern="1200" dirty="0" smtClean="0">
                  <a:solidFill>
                    <a:schemeClr val="accent1"/>
                  </a:solidFill>
                  <a:latin typeface="Abadi Extra Light" panose="020B0204020104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Derek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E6ADBB-FC76-983F-1EA1-0802E52A4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738" y="862038"/>
              <a:ext cx="6614733" cy="1249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29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E76F9-642E-3446-899D-122421F9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E93CF1-820D-F836-A1A2-7B234E3368E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175D8-F936-263B-2F8C-E1903F4AD37C}"/>
              </a:ext>
            </a:extLst>
          </p:cNvPr>
          <p:cNvSpPr txBox="1"/>
          <p:nvPr/>
        </p:nvSpPr>
        <p:spPr>
          <a:xfrm>
            <a:off x="508000" y="415297"/>
            <a:ext cx="1131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Video Link</a:t>
            </a:r>
            <a:endParaRPr lang="en-GB" sz="1600" dirty="0"/>
          </a:p>
        </p:txBody>
      </p:sp>
      <p:pic>
        <p:nvPicPr>
          <p:cNvPr id="6" name="Online Media 5" title="thames_water_safety_settee_subs_final_v2 (1080p).mp4">
            <a:hlinkClick r:id="" action="ppaction://media"/>
            <a:extLst>
              <a:ext uri="{FF2B5EF4-FFF2-40B4-BE49-F238E27FC236}">
                <a16:creationId xmlns:a16="http://schemas.microsoft.com/office/drawing/2014/main" id="{7B91B46D-6505-1893-2535-83EDB456C9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0599" y="878945"/>
            <a:ext cx="7670801" cy="43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E9074-BAFB-F48C-84BF-C5D3E79518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1739543-E302-4EAD-9AFA-E45B8A7403F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3" descr="A group of people in safety vests standing in front of a large silver tank&#10;&#10;AI-generated content may be incorrect.">
            <a:extLst>
              <a:ext uri="{FF2B5EF4-FFF2-40B4-BE49-F238E27FC236}">
                <a16:creationId xmlns:a16="http://schemas.microsoft.com/office/drawing/2014/main" id="{FE5EDE4C-A133-CE24-7507-16408668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14574"/>
          <a:stretch>
            <a:fillRect/>
          </a:stretch>
        </p:blipFill>
        <p:spPr>
          <a:xfrm>
            <a:off x="3536579" y="2099930"/>
            <a:ext cx="8045822" cy="3817088"/>
          </a:xfrm>
          <a:prstGeom prst="rect">
            <a:avLst/>
          </a:prstGeom>
        </p:spPr>
      </p:pic>
      <p:pic>
        <p:nvPicPr>
          <p:cNvPr id="6" name="Picture 5" descr="A person sitting at a desk with headphones&#10;&#10;AI-generated content may be incorrect.">
            <a:extLst>
              <a:ext uri="{FF2B5EF4-FFF2-40B4-BE49-F238E27FC236}">
                <a16:creationId xmlns:a16="http://schemas.microsoft.com/office/drawing/2014/main" id="{244D5521-5716-C33A-165D-E9CCB2F81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29767" r="34108" b="10852"/>
          <a:stretch>
            <a:fillRect/>
          </a:stretch>
        </p:blipFill>
        <p:spPr>
          <a:xfrm>
            <a:off x="120749" y="2323214"/>
            <a:ext cx="3352032" cy="3131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116A0C-0D68-4B41-256A-C9F442C8BE2C}"/>
              </a:ext>
            </a:extLst>
          </p:cNvPr>
          <p:cNvSpPr txBox="1"/>
          <p:nvPr/>
        </p:nvSpPr>
        <p:spPr>
          <a:xfrm>
            <a:off x="3133436" y="716039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Thank you to everyone who contributed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the making of these films</a:t>
            </a:r>
          </a:p>
        </p:txBody>
      </p:sp>
    </p:spTree>
    <p:extLst>
      <p:ext uri="{BB962C8B-B14F-4D97-AF65-F5344CB8AC3E}">
        <p14:creationId xmlns:p14="http://schemas.microsoft.com/office/powerpoint/2010/main" val="4249832162"/>
      </p:ext>
    </p:extLst>
  </p:cSld>
  <p:clrMapOvr>
    <a:masterClrMapping/>
  </p:clrMapOvr>
</p:sld>
</file>

<file path=ppt/theme/theme1.xml><?xml version="1.0" encoding="utf-8"?>
<a:theme xmlns:a="http://schemas.openxmlformats.org/drawingml/2006/main" name="Thames Water Theme">
  <a:themeElements>
    <a:clrScheme name="Custom 1">
      <a:dk1>
        <a:srgbClr val="333F48"/>
      </a:dk1>
      <a:lt1>
        <a:sysClr val="window" lastClr="FFFFFF"/>
      </a:lt1>
      <a:dk2>
        <a:srgbClr val="333F48"/>
      </a:dk2>
      <a:lt2>
        <a:srgbClr val="E7E6E6"/>
      </a:lt2>
      <a:accent1>
        <a:srgbClr val="009FDF"/>
      </a:accent1>
      <a:accent2>
        <a:srgbClr val="7FBA00"/>
      </a:accent2>
      <a:accent3>
        <a:srgbClr val="A5A5A5"/>
      </a:accent3>
      <a:accent4>
        <a:srgbClr val="F07D28"/>
      </a:accent4>
      <a:accent5>
        <a:srgbClr val="5BC5F2"/>
      </a:accent5>
      <a:accent6>
        <a:srgbClr val="DCEAF4"/>
      </a:accent6>
      <a:hlink>
        <a:srgbClr val="0563C1"/>
      </a:hlink>
      <a:folHlink>
        <a:srgbClr val="954F72"/>
      </a:folHlink>
    </a:clrScheme>
    <a:fontScheme name="Thames Water">
      <a:majorFont>
        <a:latin typeface="Abadi Extr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alpha val="8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ames Water Theme" id="{BFC2ED91-B0A8-49DD-BD5B-DD0FAB9846A4}" vid="{5EDE9C00-F897-43F2-8BD6-1BCD5D1F255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333F48"/>
      </a:dk1>
      <a:lt1>
        <a:sysClr val="window" lastClr="FFFFFF"/>
      </a:lt1>
      <a:dk2>
        <a:srgbClr val="333F48"/>
      </a:dk2>
      <a:lt2>
        <a:srgbClr val="E7E6E6"/>
      </a:lt2>
      <a:accent1>
        <a:srgbClr val="009FDF"/>
      </a:accent1>
      <a:accent2>
        <a:srgbClr val="7FBA00"/>
      </a:accent2>
      <a:accent3>
        <a:srgbClr val="A5A5A5"/>
      </a:accent3>
      <a:accent4>
        <a:srgbClr val="F07D28"/>
      </a:accent4>
      <a:accent5>
        <a:srgbClr val="5BC5F2"/>
      </a:accent5>
      <a:accent6>
        <a:srgbClr val="DCEAF4"/>
      </a:accent6>
      <a:hlink>
        <a:srgbClr val="0563C1"/>
      </a:hlink>
      <a:folHlink>
        <a:srgbClr val="954F72"/>
      </a:folHlink>
    </a:clrScheme>
    <a:fontScheme name="Thames Water">
      <a:majorFont>
        <a:latin typeface="Abadi Extr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alpha val="8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anded-powerpoint-template-03-25" id="{AB80BA26-C9D7-1D47-88DB-0C72E6973435}" vid="{8CC164A4-1308-2447-A60A-3F07CA981E84}"/>
    </a:ext>
  </a:extLst>
</a:theme>
</file>

<file path=docMetadata/LabelInfo.xml><?xml version="1.0" encoding="utf-8"?>
<clbl:labelList xmlns:clbl="http://schemas.microsoft.com/office/2020/mipLabelMetadata">
  <clbl:label id="{99652861-3e7d-4ae3-8d3e-5eedadaa03c7}" enabled="0" method="" siteId="{99652861-3e7d-4ae3-8d3e-5eedadaa03c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Thames Water Theme</Template>
  <TotalTime>344</TotalTime>
  <Words>337</Words>
  <Application>Microsoft Office PowerPoint</Application>
  <PresentationFormat>Widescreen</PresentationFormat>
  <Paragraphs>35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 Extra Light</vt:lpstr>
      <vt:lpstr>Arial</vt:lpstr>
      <vt:lpstr>Arial Nova Light</vt:lpstr>
      <vt:lpstr>Thames Water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Solomon</dc:creator>
  <cp:lastModifiedBy>Alexandra Ionescu</cp:lastModifiedBy>
  <cp:revision>9</cp:revision>
  <dcterms:created xsi:type="dcterms:W3CDTF">2026-04-30T16:01:31Z</dcterms:created>
  <dcterms:modified xsi:type="dcterms:W3CDTF">2026-07-01T13:16:30Z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5f3038-e575-4f4e-be19-04d26c0b0979_Enabled">
    <vt:lpwstr>true</vt:lpwstr>
  </property>
  <property fmtid="{D5CDD505-2E9C-101B-9397-08002B2CF9AE}" pid="3" name="MSIP_Label_8a5f3038-e575-4f4e-be19-04d26c0b0979_SetDate">
    <vt:lpwstr>2026-05-22T15:55:18Z</vt:lpwstr>
  </property>
  <property fmtid="{D5CDD505-2E9C-101B-9397-08002B2CF9AE}" pid="4" name="MSIP_Label_8a5f3038-e575-4f4e-be19-04d26c0b0979_Method">
    <vt:lpwstr>Privileged</vt:lpwstr>
  </property>
  <property fmtid="{D5CDD505-2E9C-101B-9397-08002B2CF9AE}" pid="5" name="MSIP_Label_8a5f3038-e575-4f4e-be19-04d26c0b0979_Name">
    <vt:lpwstr>Confidential</vt:lpwstr>
  </property>
  <property fmtid="{D5CDD505-2E9C-101B-9397-08002B2CF9AE}" pid="6" name="MSIP_Label_8a5f3038-e575-4f4e-be19-04d26c0b0979_SiteId">
    <vt:lpwstr>557abecd-3214-4fbb-8e51-414b68ebb796</vt:lpwstr>
  </property>
  <property fmtid="{D5CDD505-2E9C-101B-9397-08002B2CF9AE}" pid="7" name="MSIP_Label_8a5f3038-e575-4f4e-be19-04d26c0b0979_ActionId">
    <vt:lpwstr>a4bc11f8-ed43-403c-9a11-828f7dffda78</vt:lpwstr>
  </property>
  <property fmtid="{D5CDD505-2E9C-101B-9397-08002B2CF9AE}" pid="8" name="MSIP_Label_8a5f3038-e575-4f4e-be19-04d26c0b0979_ContentBits">
    <vt:lpwstr>0</vt:lpwstr>
  </property>
  <property fmtid="{D5CDD505-2E9C-101B-9397-08002B2CF9AE}" pid="9" name="MSIP_Label_8a5f3038-e575-4f4e-be19-04d26c0b0979_Tag">
    <vt:lpwstr>10, 0, 1, 1</vt:lpwstr>
  </property>
</Properties>
</file>